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7C8BE-D110-1A52-3646-07BCE6318EB6}" v="1" dt="2018-09-21T19:47:16.784"/>
    <p1510:client id="{81987701-5625-4F9C-94F7-E5F89AD6972B}" v="213" dt="2017-09-10T19:31:21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S::ng.vanweerden@alfa-college.nl::c3e19506-1f0a-42c1-bbed-dbb60c5e28b2" providerId="AD" clId="Web-{6E17C8BE-D110-1A52-3646-07BCE6318EB6}"/>
    <pc:docChg chg="addSld modSld">
      <pc:chgData name="Weerden, Nienke van" userId="S::ng.vanweerden@alfa-college.nl::c3e19506-1f0a-42c1-bbed-dbb60c5e28b2" providerId="AD" clId="Web-{6E17C8BE-D110-1A52-3646-07BCE6318EB6}" dt="2018-09-21T19:56:11.257" v="146" actId="20577"/>
      <pc:docMkLst>
        <pc:docMk/>
      </pc:docMkLst>
      <pc:sldChg chg="delSp modSp">
        <pc:chgData name="Weerden, Nienke van" userId="S::ng.vanweerden@alfa-college.nl::c3e19506-1f0a-42c1-bbed-dbb60c5e28b2" providerId="AD" clId="Web-{6E17C8BE-D110-1A52-3646-07BCE6318EB6}" dt="2018-09-21T19:53:05.772" v="10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6E17C8BE-D110-1A52-3646-07BCE6318EB6}" dt="2018-09-21T19:53:05.772" v="108" actId="20577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2:36.179" v="89" actId="20577"/>
          <ac:spMkLst>
            <pc:docMk/>
            <pc:sldMk cId="3168214851" sldId="258"/>
            <ac:spMk id="3" creationId="{96375D20-8203-45ED-AE5A-041E51F79C7E}"/>
          </ac:spMkLst>
        </pc:spChg>
        <pc:spChg chg="del mod">
          <ac:chgData name="Weerden, Nienke van" userId="S::ng.vanweerden@alfa-college.nl::c3e19506-1f0a-42c1-bbed-dbb60c5e28b2" providerId="AD" clId="Web-{6E17C8BE-D110-1A52-3646-07BCE6318EB6}" dt="2018-09-21T19:47:36.050" v="2"/>
          <ac:spMkLst>
            <pc:docMk/>
            <pc:sldMk cId="3168214851" sldId="258"/>
            <ac:spMk id="7" creationId="{00000000-0000-0000-0000-000000000000}"/>
          </ac:spMkLst>
        </pc:spChg>
        <pc:graphicFrameChg chg="del mod modGraphic">
          <ac:chgData name="Weerden, Nienke van" userId="S::ng.vanweerden@alfa-college.nl::c3e19506-1f0a-42c1-bbed-dbb60c5e28b2" providerId="AD" clId="Web-{6E17C8BE-D110-1A52-3646-07BCE6318EB6}" dt="2018-09-21T19:48:05.066" v="30"/>
          <ac:graphicFrameMkLst>
            <pc:docMk/>
            <pc:sldMk cId="3168214851" sldId="258"/>
            <ac:graphicFrameMk id="6" creationId="{00000000-0000-0000-0000-000000000000}"/>
          </ac:graphicFrameMkLst>
        </pc:graphicFrameChg>
      </pc:sldChg>
      <pc:sldChg chg="modSp">
        <pc:chgData name="Weerden, Nienke van" userId="S::ng.vanweerden@alfa-college.nl::c3e19506-1f0a-42c1-bbed-dbb60c5e28b2" providerId="AD" clId="Web-{6E17C8BE-D110-1A52-3646-07BCE6318EB6}" dt="2018-09-21T19:56:08.085" v="144" actId="20577"/>
        <pc:sldMkLst>
          <pc:docMk/>
          <pc:sldMk cId="1323439864" sldId="260"/>
        </pc:sldMkLst>
        <pc:spChg chg="mod">
          <ac:chgData name="Weerden, Nienke van" userId="S::ng.vanweerden@alfa-college.nl::c3e19506-1f0a-42c1-bbed-dbb60c5e28b2" providerId="AD" clId="Web-{6E17C8BE-D110-1A52-3646-07BCE6318EB6}" dt="2018-09-21T19:56:08.085" v="144" actId="20577"/>
          <ac:spMkLst>
            <pc:docMk/>
            <pc:sldMk cId="1323439864" sldId="260"/>
            <ac:spMk id="9" creationId="{00000000-0000-0000-0000-000000000000}"/>
          </ac:spMkLst>
        </pc:spChg>
      </pc:sldChg>
      <pc:sldChg chg="addSp delSp modSp new mod setBg">
        <pc:chgData name="Weerden, Nienke van" userId="S::ng.vanweerden@alfa-college.nl::c3e19506-1f0a-42c1-bbed-dbb60c5e28b2" providerId="AD" clId="Web-{6E17C8BE-D110-1A52-3646-07BCE6318EB6}" dt="2018-09-21T19:54:44.116" v="143"/>
        <pc:sldMkLst>
          <pc:docMk/>
          <pc:sldMk cId="568435348" sldId="261"/>
        </pc:sldMkLst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2" creationId="{84AB33C3-F0C6-4EE8-8856-258803BFEF41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3" creationId="{324F2C30-6AC0-403E-B8F1-E564D0E3EEE8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43.991" v="142"/>
          <ac:spMkLst>
            <pc:docMk/>
            <pc:sldMk cId="568435348" sldId="261"/>
            <ac:spMk id="5" creationId="{25168E7B-6D42-4B3A-B7A1-17D4C49EC903}"/>
          </ac:spMkLst>
        </pc:spChg>
        <pc:spChg chg="ad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7" creationId="{23962611-DFD5-4092-AAFD-559E3DFCE2C9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38.585" v="140"/>
          <ac:spMkLst>
            <pc:docMk/>
            <pc:sldMk cId="568435348" sldId="261"/>
            <ac:spMk id="8" creationId="{23962611-DFD5-4092-AAFD-559E3DFCE2C9}"/>
          </ac:spMkLst>
        </pc:spChg>
        <pc:picChg chg="add del">
          <ac:chgData name="Weerden, Nienke van" userId="S::ng.vanweerden@alfa-college.nl::c3e19506-1f0a-42c1-bbed-dbb60c5e28b2" providerId="AD" clId="Web-{6E17C8BE-D110-1A52-3646-07BCE6318EB6}" dt="2018-09-21T19:54:43.991" v="142"/>
          <ac:picMkLst>
            <pc:docMk/>
            <pc:sldMk cId="568435348" sldId="261"/>
            <ac:picMk id="6" creationId="{98A030C2-9F23-4593-9F99-7B73C232A4C9}"/>
          </ac:picMkLst>
        </pc:picChg>
        <pc:picChg chg="add">
          <ac:chgData name="Weerden, Nienke van" userId="S::ng.vanweerden@alfa-college.nl::c3e19506-1f0a-42c1-bbed-dbb60c5e28b2" providerId="AD" clId="Web-{6E17C8BE-D110-1A52-3646-07BCE6318EB6}" dt="2018-09-21T19:54:44.116" v="143"/>
          <ac:picMkLst>
            <pc:docMk/>
            <pc:sldMk cId="568435348" sldId="261"/>
            <ac:picMk id="9" creationId="{2270F1FA-0425-408F-9861-80BF5AFB276D}"/>
          </ac:picMkLst>
        </pc:picChg>
        <pc:picChg chg="add del">
          <ac:chgData name="Weerden, Nienke van" userId="S::ng.vanweerden@alfa-college.nl::c3e19506-1f0a-42c1-bbed-dbb60c5e28b2" providerId="AD" clId="Web-{6E17C8BE-D110-1A52-3646-07BCE6318EB6}" dt="2018-09-21T19:54:38.585" v="140"/>
          <ac:picMkLst>
            <pc:docMk/>
            <pc:sldMk cId="568435348" sldId="261"/>
            <ac:picMk id="10" creationId="{2270F1FA-0425-408F-9861-80BF5AFB27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>
                <a:solidFill>
                  <a:srgbClr val="000000"/>
                </a:solidFill>
                <a:cs typeface="Calibri Light"/>
              </a:rPr>
              <a:t>24 </a:t>
            </a:r>
            <a:r>
              <a:rPr lang="de-DE" sz="4400" dirty="0" err="1">
                <a:solidFill>
                  <a:srgbClr val="000000"/>
                </a:solidFill>
                <a:cs typeface="Calibri Light"/>
              </a:rPr>
              <a:t>september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 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3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6FD5A2D-9993-4382-A252-0EEB9270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1F3864"/>
                </a:solidFill>
              </a:rPr>
              <a:t>Inhoud van vandaag  (9u-13u)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6375D20-8203-45ED-AE5A-041E51F79C7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r>
              <a:rPr lang="nl-NL" sz="2800" dirty="0"/>
              <a:t>9- 9.15 Opening</a:t>
            </a:r>
          </a:p>
          <a:p>
            <a:pPr marL="457200" lvl="1" indent="0">
              <a:buNone/>
            </a:pPr>
            <a:r>
              <a:rPr lang="nl-NL" sz="2800" dirty="0"/>
              <a:t>9.30-10.30 </a:t>
            </a:r>
            <a:r>
              <a:rPr lang="nl-NL" sz="2800" dirty="0">
                <a:cs typeface="Calibri"/>
              </a:rPr>
              <a:t>Feedbackgroepjes</a:t>
            </a: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                  9.30: even groepen</a:t>
            </a: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                 10.00: oneven </a:t>
            </a:r>
            <a:r>
              <a:rPr lang="nl-NL" sz="2800" dirty="0" smtClean="0">
                <a:cs typeface="Calibri"/>
              </a:rPr>
              <a:t>groepen</a:t>
            </a:r>
          </a:p>
          <a:p>
            <a:pPr lvl="1"/>
            <a:endParaRPr lang="nl-NL" sz="2800" dirty="0" smtClean="0">
              <a:cs typeface="Calibri"/>
            </a:endParaRPr>
          </a:p>
          <a:p>
            <a:pPr lvl="1"/>
            <a:r>
              <a:rPr lang="nl-NL" sz="2800" dirty="0" smtClean="0">
                <a:cs typeface="Calibri"/>
              </a:rPr>
              <a:t>College visie op zorg 11.00-12.00 ontwikkelingen in de zorg</a:t>
            </a:r>
          </a:p>
          <a:p>
            <a:pPr marL="457200" lvl="1" indent="0">
              <a:buNone/>
            </a:pPr>
            <a:endParaRPr lang="nl-NL" sz="2800" dirty="0">
              <a:cs typeface="Calibri"/>
            </a:endParaRPr>
          </a:p>
          <a:p>
            <a:pPr lvl="1"/>
            <a:r>
              <a:rPr lang="nl-NL" sz="2800" dirty="0">
                <a:cs typeface="Calibri"/>
              </a:rPr>
              <a:t>13 u vp voorlichting </a:t>
            </a:r>
            <a:r>
              <a:rPr lang="nl-NL" sz="2800" dirty="0" err="1">
                <a:cs typeface="Calibri"/>
              </a:rPr>
              <a:t>vp</a:t>
            </a:r>
            <a:r>
              <a:rPr lang="nl-NL" sz="2800" dirty="0">
                <a:cs typeface="Calibri"/>
              </a:rPr>
              <a:t> </a:t>
            </a:r>
            <a:r>
              <a:rPr lang="nl-NL" sz="2800" dirty="0" smtClean="0">
                <a:cs typeface="Calibri"/>
              </a:rPr>
              <a:t>ontwikkelingen </a:t>
            </a:r>
            <a:r>
              <a:rPr lang="nl-NL" sz="2800" dirty="0">
                <a:cs typeface="Calibri"/>
              </a:rPr>
              <a:t>in de zorg en werken aan </a:t>
            </a:r>
            <a:r>
              <a:rPr lang="nl-NL" sz="2800" dirty="0">
                <a:cs typeface="Calibri"/>
              </a:rPr>
              <a:t> </a:t>
            </a:r>
            <a:endParaRPr lang="nl-NL" sz="2800" dirty="0" smtClean="0">
              <a:cs typeface="Calibri"/>
            </a:endParaRPr>
          </a:p>
          <a:p>
            <a:pPr marL="457200" lvl="1" indent="0">
              <a:buNone/>
            </a:pPr>
            <a:r>
              <a:rPr lang="nl-NL" sz="2800" dirty="0" smtClean="0">
                <a:cs typeface="Calibri"/>
              </a:rPr>
              <a:t>            </a:t>
            </a:r>
            <a:r>
              <a:rPr lang="nl-NL" sz="2800" dirty="0" smtClean="0">
                <a:cs typeface="Calibri"/>
              </a:rPr>
              <a:t> deskundigheidsbevordering  Kim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 </a:t>
            </a:r>
            <a:r>
              <a:rPr lang="nl-NL" sz="2800" dirty="0" smtClean="0">
                <a:cs typeface="Calibri"/>
              </a:rPr>
              <a:t>        </a:t>
            </a:r>
            <a:r>
              <a:rPr lang="nl-NL" sz="2800" dirty="0" smtClean="0">
                <a:cs typeface="Calibri"/>
              </a:rPr>
              <a:t>    </a:t>
            </a:r>
            <a:r>
              <a:rPr lang="nl-NL" sz="2800" dirty="0" err="1" smtClean="0">
                <a:cs typeface="Calibri"/>
              </a:rPr>
              <a:t>vz</a:t>
            </a:r>
            <a:r>
              <a:rPr lang="nl-NL" sz="2800" dirty="0">
                <a:cs typeface="Calibri"/>
              </a:rPr>
              <a:t>: </a:t>
            </a:r>
            <a:r>
              <a:rPr lang="nl-NL" sz="2800">
                <a:cs typeface="Calibri"/>
              </a:rPr>
              <a:t>themabijeenkomst </a:t>
            </a:r>
            <a:r>
              <a:rPr lang="nl-NL" sz="2800" smtClean="0">
                <a:cs typeface="Calibri"/>
              </a:rPr>
              <a:t>Nienke</a:t>
            </a:r>
            <a:endParaRPr lang="nl-NL" sz="2800" dirty="0"/>
          </a:p>
          <a:p>
            <a:pPr marL="914400" lvl="2" indent="0">
              <a:buNone/>
            </a:pPr>
            <a:r>
              <a:rPr lang="nl-NL" sz="3600" dirty="0"/>
              <a:t>			</a:t>
            </a:r>
          </a:p>
          <a:p>
            <a:pPr marL="914400" lvl="2" indent="0">
              <a:buNone/>
            </a:pPr>
            <a:r>
              <a:rPr lang="nl-NL" sz="3600" dirty="0"/>
              <a:t>		</a:t>
            </a:r>
          </a:p>
          <a:p>
            <a:pPr marL="914400" lvl="2" indent="0">
              <a:buNone/>
            </a:pPr>
            <a:endParaRPr lang="nl-NL" sz="3600" dirty="0"/>
          </a:p>
          <a:p>
            <a:pPr lvl="2"/>
            <a:endParaRPr lang="nl-NL" sz="3600" dirty="0"/>
          </a:p>
          <a:p>
            <a:pPr marL="914400" lvl="2" indent="0">
              <a:buNone/>
            </a:pPr>
            <a:endParaRPr lang="nl-NL" sz="3600" dirty="0"/>
          </a:p>
          <a:p>
            <a:pPr marL="914400" lvl="2" indent="0">
              <a:buNone/>
            </a:pPr>
            <a:endParaRPr lang="nl-NL" dirty="0"/>
          </a:p>
          <a:p>
            <a:pPr marL="914400" lvl="2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xmlns="" id="{3E41F217-516D-4940-8807-943462F4564B}"/>
              </a:ext>
            </a:extLst>
          </p:cNvPr>
          <p:cNvSpPr txBox="1">
            <a:spLocks/>
          </p:cNvSpPr>
          <p:nvPr/>
        </p:nvSpPr>
        <p:spPr>
          <a:xfrm>
            <a:off x="4151890" y="7496175"/>
            <a:ext cx="10186636" cy="31495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21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4"/>
          <p:cNvPicPr>
            <a:picLocks noChangeAspect="1"/>
          </p:cNvPicPr>
          <p:nvPr/>
        </p:nvPicPr>
        <p:blipFill rotWithShape="1">
          <a:blip r:embed="rId2"/>
          <a:srcRect l="1980" r="5964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F5568F6F-83A3-48DD-8140-79263E6A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 fontScale="90000"/>
          </a:bodyPr>
          <a:lstStyle/>
          <a:p>
            <a:r>
              <a:rPr lang="nl-NL"/>
              <a:t>Introduceer de HT student in de wereld van de zorg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5321" y="2575034"/>
            <a:ext cx="5315821" cy="3462228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sz="2400" dirty="0" err="1"/>
              <a:t>Zorg:plan</a:t>
            </a:r>
            <a:r>
              <a:rPr lang="nl-NL" sz="2400"/>
              <a:t> maandag 1 oktober een </a:t>
            </a:r>
            <a:r>
              <a:rPr lang="nl-NL" sz="2400" dirty="0"/>
              <a:t>bezoek aan de zorginstelling van de casus</a:t>
            </a:r>
          </a:p>
          <a:p>
            <a:r>
              <a:rPr lang="nl-NL" sz="2400" dirty="0"/>
              <a:t>Zorg: </a:t>
            </a:r>
            <a:r>
              <a:rPr lang="nl-NL" sz="2400" dirty="0">
                <a:cs typeface="Calibri"/>
              </a:rPr>
              <a:t>Maak een lijstje met 5 a 10 dingen die belangrijk zijn om te laten zien</a:t>
            </a:r>
          </a:p>
          <a:p>
            <a:r>
              <a:rPr lang="nl-NL" sz="2400" dirty="0"/>
              <a:t>HT: Maak een lijstje met 5 a 10 vragen. Wat wil je weten?</a:t>
            </a:r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Mag een vlog/filmverslag van het bezoek bedenk wat je hierin kwijt wil</a:t>
            </a:r>
          </a:p>
        </p:txBody>
      </p:sp>
    </p:spTree>
    <p:extLst>
      <p:ext uri="{BB962C8B-B14F-4D97-AF65-F5344CB8AC3E}">
        <p14:creationId xmlns:p14="http://schemas.microsoft.com/office/powerpoint/2010/main" val="132343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4AB33C3-F0C6-4EE8-8856-258803BFE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sz="5100">
                <a:solidFill>
                  <a:srgbClr val="FFFFFF"/>
                </a:solidFill>
                <a:cs typeface="Calibri Light"/>
              </a:rPr>
              <a:t>Health Hub sluit vandaag om 15.15 uur</a:t>
            </a:r>
            <a:endParaRPr lang="nl-NL" sz="510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324F2C30-6AC0-403E-B8F1-E564D0E3E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353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24 september 2018</vt:lpstr>
      <vt:lpstr>Inhoud van vandaag  (9u-13u)</vt:lpstr>
      <vt:lpstr>Introduceer de HT student in de wereld van de zorg</vt:lpstr>
      <vt:lpstr>Health Hub sluit vandaag om 15.15 uur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september 2017</dc:title>
  <dc:creator>Weerden, Nienke van</dc:creator>
  <cp:lastModifiedBy>Weerden, Nienke van</cp:lastModifiedBy>
  <cp:revision>114</cp:revision>
  <dcterms:modified xsi:type="dcterms:W3CDTF">2018-09-23T19:47:11Z</dcterms:modified>
</cp:coreProperties>
</file>